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Modular" charset="1" panose="00000800000000000000"/>
      <p:regular r:id="rId16"/>
    </p:embeddedFont>
    <p:embeddedFont>
      <p:font typeface="Gruppo" charset="1" panose="02000604060000020004"/>
      <p:regular r:id="rId17"/>
    </p:embeddedFont>
    <p:embeddedFont>
      <p:font typeface="Canva Sans" charset="1" panose="020B0503030501040103"/>
      <p:regular r:id="rId18"/>
    </p:embeddedFont>
    <p:embeddedFont>
      <p:font typeface="Bobby Jones Condensed Soft" charset="1" panose="00000000000000000000"/>
      <p:regular r:id="rId19"/>
    </p:embeddedFont>
    <p:embeddedFont>
      <p:font typeface="Raleway Light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4235" y="-723790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2862" y="2318984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4"/>
                </a:lnTo>
                <a:lnTo>
                  <a:pt x="0" y="678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249" y="8933667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24276" y="7592046"/>
            <a:ext cx="2311059" cy="638693"/>
          </a:xfrm>
          <a:custGeom>
            <a:avLst/>
            <a:gdLst/>
            <a:ahLst/>
            <a:cxnLst/>
            <a:rect r="r" b="b" t="t" l="l"/>
            <a:pathLst>
              <a:path h="638693" w="2311059">
                <a:moveTo>
                  <a:pt x="0" y="0"/>
                </a:moveTo>
                <a:lnTo>
                  <a:pt x="2311059" y="0"/>
                </a:lnTo>
                <a:lnTo>
                  <a:pt x="2311059" y="638692"/>
                </a:lnTo>
                <a:lnTo>
                  <a:pt x="0" y="63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72862" y="116071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29"/>
                </a:lnTo>
                <a:lnTo>
                  <a:pt x="0" y="518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37906" y="3477929"/>
            <a:ext cx="12612187" cy="145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1031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NETWORK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19105" y="6060421"/>
            <a:ext cx="10458073" cy="43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Explore The Network In Code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621042" y="1160711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29"/>
                </a:lnTo>
                <a:lnTo>
                  <a:pt x="0" y="518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1853" y="90733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8141" y="3648280"/>
            <a:ext cx="11183517" cy="14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40069" y="5866473"/>
            <a:ext cx="4463414" cy="1088345"/>
          </a:xfrm>
          <a:custGeom>
            <a:avLst/>
            <a:gdLst/>
            <a:ahLst/>
            <a:cxnLst/>
            <a:rect r="r" b="b" t="t" l="l"/>
            <a:pathLst>
              <a:path h="1088345" w="4463414">
                <a:moveTo>
                  <a:pt x="0" y="0"/>
                </a:moveTo>
                <a:lnTo>
                  <a:pt x="4463415" y="0"/>
                </a:lnTo>
                <a:lnTo>
                  <a:pt x="4463415" y="1088345"/>
                </a:lnTo>
                <a:lnTo>
                  <a:pt x="0" y="108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385" r="0" b="-17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5686" y="7473533"/>
            <a:ext cx="4918537" cy="974093"/>
          </a:xfrm>
          <a:custGeom>
            <a:avLst/>
            <a:gdLst/>
            <a:ahLst/>
            <a:cxnLst/>
            <a:rect r="r" b="b" t="t" l="l"/>
            <a:pathLst>
              <a:path h="974093" w="4918537">
                <a:moveTo>
                  <a:pt x="0" y="0"/>
                </a:moveTo>
                <a:lnTo>
                  <a:pt x="4918537" y="0"/>
                </a:lnTo>
                <a:lnTo>
                  <a:pt x="4918537" y="974093"/>
                </a:lnTo>
                <a:lnTo>
                  <a:pt x="0" y="974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695" r="0" b="-649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6969" y="7473533"/>
            <a:ext cx="4499289" cy="1012105"/>
          </a:xfrm>
          <a:custGeom>
            <a:avLst/>
            <a:gdLst/>
            <a:ahLst/>
            <a:cxnLst/>
            <a:rect r="r" b="b" t="t" l="l"/>
            <a:pathLst>
              <a:path h="1012105" w="4499289">
                <a:moveTo>
                  <a:pt x="0" y="0"/>
                </a:moveTo>
                <a:lnTo>
                  <a:pt x="4499290" y="0"/>
                </a:lnTo>
                <a:lnTo>
                  <a:pt x="4499290" y="1012105"/>
                </a:lnTo>
                <a:lnTo>
                  <a:pt x="0" y="1012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14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65878" y="5720870"/>
            <a:ext cx="4450381" cy="1348737"/>
          </a:xfrm>
          <a:custGeom>
            <a:avLst/>
            <a:gdLst/>
            <a:ahLst/>
            <a:cxnLst/>
            <a:rect r="r" b="b" t="t" l="l"/>
            <a:pathLst>
              <a:path h="1348737" w="4450381">
                <a:moveTo>
                  <a:pt x="0" y="0"/>
                </a:moveTo>
                <a:lnTo>
                  <a:pt x="4450381" y="0"/>
                </a:lnTo>
                <a:lnTo>
                  <a:pt x="4450381" y="1348737"/>
                </a:lnTo>
                <a:lnTo>
                  <a:pt x="0" y="1348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07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92339" y="3630253"/>
            <a:ext cx="4958875" cy="1855220"/>
            <a:chOff x="0" y="0"/>
            <a:chExt cx="1181962" cy="4421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1962" cy="442197"/>
            </a:xfrm>
            <a:custGeom>
              <a:avLst/>
              <a:gdLst/>
              <a:ahLst/>
              <a:cxnLst/>
              <a:rect r="r" b="b" t="t" l="l"/>
              <a:pathLst>
                <a:path h="442197" w="1181962">
                  <a:moveTo>
                    <a:pt x="0" y="0"/>
                  </a:moveTo>
                  <a:lnTo>
                    <a:pt x="1181962" y="0"/>
                  </a:lnTo>
                  <a:lnTo>
                    <a:pt x="1181962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81962" cy="489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7931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Coding team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84524" y="3590193"/>
            <a:ext cx="4958875" cy="1855220"/>
            <a:chOff x="0" y="0"/>
            <a:chExt cx="1181962" cy="4421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1962" cy="442197"/>
            </a:xfrm>
            <a:custGeom>
              <a:avLst/>
              <a:gdLst/>
              <a:ahLst/>
              <a:cxnLst/>
              <a:rect r="r" b="b" t="t" l="l"/>
              <a:pathLst>
                <a:path h="442197" w="1181962">
                  <a:moveTo>
                    <a:pt x="0" y="0"/>
                  </a:moveTo>
                  <a:lnTo>
                    <a:pt x="1181962" y="0"/>
                  </a:lnTo>
                  <a:lnTo>
                    <a:pt x="1181962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81962" cy="4898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7931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Pacekt Tracer Team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358518" y="8633183"/>
            <a:ext cx="7315200" cy="625117"/>
          </a:xfrm>
          <a:custGeom>
            <a:avLst/>
            <a:gdLst/>
            <a:ahLst/>
            <a:cxnLst/>
            <a:rect r="r" b="b" t="t" l="l"/>
            <a:pathLst>
              <a:path h="625117" w="7315200">
                <a:moveTo>
                  <a:pt x="0" y="0"/>
                </a:moveTo>
                <a:lnTo>
                  <a:pt x="7315200" y="0"/>
                </a:lnTo>
                <a:lnTo>
                  <a:pt x="7315200" y="625117"/>
                </a:lnTo>
                <a:lnTo>
                  <a:pt x="0" y="625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9985">
            <a:off x="5077519" y="868820"/>
            <a:ext cx="7594298" cy="177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0"/>
              </a:lnSpc>
            </a:pPr>
            <a:r>
              <a:rPr lang="en-US" sz="1017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40069" y="6114123"/>
            <a:ext cx="4416472" cy="590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4081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Asri Al Lahham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49358" y="7701331"/>
            <a:ext cx="3397895" cy="556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918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Abdallh Altweel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24211" y="6114123"/>
            <a:ext cx="5479501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MOHAMMED RUM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46821" y="7736357"/>
            <a:ext cx="6288494" cy="43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Gruppo"/>
                <a:ea typeface="Gruppo"/>
                <a:cs typeface="Gruppo"/>
                <a:sym typeface="Gruppo"/>
              </a:rPr>
              <a:t>Mahmoud Al-Dhiabat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1853" y="9519601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4406" y="1309780"/>
            <a:ext cx="7234041" cy="7353536"/>
          </a:xfrm>
          <a:custGeom>
            <a:avLst/>
            <a:gdLst/>
            <a:ahLst/>
            <a:cxnLst/>
            <a:rect r="r" b="b" t="t" l="l"/>
            <a:pathLst>
              <a:path h="7353536" w="7234041">
                <a:moveTo>
                  <a:pt x="0" y="0"/>
                </a:moveTo>
                <a:lnTo>
                  <a:pt x="7234042" y="0"/>
                </a:lnTo>
                <a:lnTo>
                  <a:pt x="7234042" y="7353536"/>
                </a:lnTo>
                <a:lnTo>
                  <a:pt x="0" y="7353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6147" y="2420998"/>
            <a:ext cx="7651678" cy="7651678"/>
          </a:xfrm>
          <a:custGeom>
            <a:avLst/>
            <a:gdLst/>
            <a:ahLst/>
            <a:cxnLst/>
            <a:rect r="r" b="b" t="t" l="l"/>
            <a:pathLst>
              <a:path h="7651678" w="7651678">
                <a:moveTo>
                  <a:pt x="0" y="0"/>
                </a:moveTo>
                <a:lnTo>
                  <a:pt x="7651678" y="0"/>
                </a:lnTo>
                <a:lnTo>
                  <a:pt x="7651678" y="7651678"/>
                </a:lnTo>
                <a:lnTo>
                  <a:pt x="0" y="7651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9959" y="2697090"/>
            <a:ext cx="8056247" cy="380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48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TODAY WE ARE GOING TO TALK ABOUT THE NETWORK IN CODES.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726629"/>
            <a:ext cx="8961018" cy="252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3712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we will talk about how the code work,how the messages are sent, what we used in the code </a:t>
            </a:r>
          </a:p>
          <a:p>
            <a:pPr algn="l">
              <a:lnSpc>
                <a:spcPts val="4009"/>
              </a:lnSpc>
            </a:pPr>
            <a:r>
              <a:rPr lang="en-US" sz="3712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(e.g. the language, the component, ....)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72800" y="8578680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9425" y="859097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FOR THE SERVER SIDE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206872"/>
            <a:ext cx="18288000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We used socket system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socket :It’s an object that lets you send and receive data used in TCP or UDP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Socket is  The mailing system or post office connection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It establishes the communication channel, like setting up a mailing route between you and a friend.</a:t>
            </a:r>
          </a:p>
          <a:p>
            <a:pPr algn="ctr">
              <a:lnSpc>
                <a:spcPts val="3240"/>
              </a:lnSpc>
            </a:pP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Packets The letters or packages you send through that mailing system Each packet is a piece of data that travels through the socket (communication channel).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59425" y="859097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FOR THE SERVER SIDE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11430000" y="3418766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371600" y="350764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59425" y="3447341"/>
            <a:ext cx="10579894" cy="411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The system relies on an external program called</a:t>
            </a: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Radmin VPN to create a fake local network, 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the purpose of which is to connect distant devices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and not risk leaking the IP of users or the server itself.</a:t>
            </a:r>
          </a:p>
          <a:p>
            <a:pPr algn="ctr">
              <a:lnSpc>
                <a:spcPts val="3240"/>
              </a:lnSpc>
            </a:pP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#Why Radmin VPN?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"""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Radmin VPN creates a virtual private network, allowing 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devices to connect as if they were on the same local network.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"""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page 06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26465" y="2210259"/>
            <a:ext cx="6655172" cy="6316363"/>
          </a:xfrm>
          <a:custGeom>
            <a:avLst/>
            <a:gdLst/>
            <a:ahLst/>
            <a:cxnLst/>
            <a:rect r="r" b="b" t="t" l="l"/>
            <a:pathLst>
              <a:path h="6316363" w="6655172">
                <a:moveTo>
                  <a:pt x="0" y="0"/>
                </a:moveTo>
                <a:lnTo>
                  <a:pt x="6655172" y="0"/>
                </a:lnTo>
                <a:lnTo>
                  <a:pt x="6655172" y="6316363"/>
                </a:lnTo>
                <a:lnTo>
                  <a:pt x="0" y="6316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9425" y="859097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FOR THE SERVER SIDE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52196" y="2385016"/>
            <a:ext cx="13735804" cy="5855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"""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Receives a message from the client.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Decodes the message from bytes to a string.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(the server)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To display it.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Checks if the message is empty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(indicating the client disconnected).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            Prints the received message.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Decodes the message from string to a bytes.</a:t>
            </a:r>
          </a:p>
          <a:p>
            <a:pPr algn="ctr">
              <a:lnSpc>
                <a:spcPts val="3888"/>
              </a:lnSpc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broadcast function sends the message as bytes to all clients who are connected, except the one who sent it.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(The broadcast function works similar to the modem.)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6071" y="1028700"/>
            <a:ext cx="551414" cy="518330"/>
          </a:xfrm>
          <a:custGeom>
            <a:avLst/>
            <a:gdLst/>
            <a:ahLst/>
            <a:cxnLst/>
            <a:rect r="r" b="b" t="t" l="l"/>
            <a:pathLst>
              <a:path h="518330" w="551414">
                <a:moveTo>
                  <a:pt x="0" y="0"/>
                </a:moveTo>
                <a:lnTo>
                  <a:pt x="551414" y="0"/>
                </a:lnTo>
                <a:lnTo>
                  <a:pt x="551414" y="518330"/>
                </a:lnTo>
                <a:lnTo>
                  <a:pt x="0" y="518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18702" y="5684377"/>
            <a:ext cx="4162370" cy="4114800"/>
          </a:xfrm>
          <a:custGeom>
            <a:avLst/>
            <a:gdLst/>
            <a:ahLst/>
            <a:cxnLst/>
            <a:rect r="r" b="b" t="t" l="l"/>
            <a:pathLst>
              <a:path h="4114800" w="4162370">
                <a:moveTo>
                  <a:pt x="0" y="0"/>
                </a:moveTo>
                <a:lnTo>
                  <a:pt x="4162370" y="0"/>
                </a:lnTo>
                <a:lnTo>
                  <a:pt x="4162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8954" y="0"/>
            <a:ext cx="9890093" cy="10101678"/>
          </a:xfrm>
          <a:custGeom>
            <a:avLst/>
            <a:gdLst/>
            <a:ahLst/>
            <a:cxnLst/>
            <a:rect r="r" b="b" t="t" l="l"/>
            <a:pathLst>
              <a:path h="10101678" w="9890093">
                <a:moveTo>
                  <a:pt x="0" y="0"/>
                </a:moveTo>
                <a:lnTo>
                  <a:pt x="9890092" y="0"/>
                </a:lnTo>
                <a:lnTo>
                  <a:pt x="9890092" y="10101678"/>
                </a:lnTo>
                <a:lnTo>
                  <a:pt x="0" y="101016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40798" y="2832089"/>
            <a:ext cx="6903652" cy="4606619"/>
          </a:xfrm>
          <a:custGeom>
            <a:avLst/>
            <a:gdLst/>
            <a:ahLst/>
            <a:cxnLst/>
            <a:rect r="r" b="b" t="t" l="l"/>
            <a:pathLst>
              <a:path h="4606619" w="6903652">
                <a:moveTo>
                  <a:pt x="0" y="0"/>
                </a:moveTo>
                <a:lnTo>
                  <a:pt x="6903652" y="0"/>
                </a:lnTo>
                <a:lnTo>
                  <a:pt x="6903652" y="4606619"/>
                </a:lnTo>
                <a:lnTo>
                  <a:pt x="0" y="46066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12696" y="3465475"/>
            <a:ext cx="5559856" cy="332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92"/>
              </a:lnSpc>
            </a:pPr>
            <a:r>
              <a:rPr lang="en-US" sz="4200">
                <a:solidFill>
                  <a:srgbClr val="68B0F8"/>
                </a:solidFill>
                <a:latin typeface="HK Modular"/>
                <a:ea typeface="HK Modular"/>
                <a:cs typeface="HK Modular"/>
                <a:sym typeface="HK Modular"/>
              </a:rPr>
              <a:t>NOW WE WILL TALK HOW THE RECEVER SEND &amp; RECEIVE THE MESSAGE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2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2687" y="434978"/>
            <a:ext cx="8782627" cy="9067105"/>
          </a:xfrm>
          <a:custGeom>
            <a:avLst/>
            <a:gdLst/>
            <a:ahLst/>
            <a:cxnLst/>
            <a:rect r="r" b="b" t="t" l="l"/>
            <a:pathLst>
              <a:path h="9067105" w="8782627">
                <a:moveTo>
                  <a:pt x="0" y="0"/>
                </a:moveTo>
                <a:lnTo>
                  <a:pt x="8782626" y="0"/>
                </a:lnTo>
                <a:lnTo>
                  <a:pt x="8782626" y="9067105"/>
                </a:lnTo>
                <a:lnTo>
                  <a:pt x="0" y="9067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575" y="3728734"/>
            <a:ext cx="15963325" cy="6558266"/>
          </a:xfrm>
          <a:custGeom>
            <a:avLst/>
            <a:gdLst/>
            <a:ahLst/>
            <a:cxnLst/>
            <a:rect r="r" b="b" t="t" l="l"/>
            <a:pathLst>
              <a:path h="6558266" w="15963325">
                <a:moveTo>
                  <a:pt x="0" y="0"/>
                </a:moveTo>
                <a:lnTo>
                  <a:pt x="15963325" y="0"/>
                </a:lnTo>
                <a:lnTo>
                  <a:pt x="15963325" y="6558266"/>
                </a:lnTo>
                <a:lnTo>
                  <a:pt x="0" y="655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441074">
            <a:off x="5437981" y="5494926"/>
            <a:ext cx="1627730" cy="2518731"/>
          </a:xfrm>
          <a:custGeom>
            <a:avLst/>
            <a:gdLst/>
            <a:ahLst/>
            <a:cxnLst/>
            <a:rect r="r" b="b" t="t" l="l"/>
            <a:pathLst>
              <a:path h="2518731" w="1627730">
                <a:moveTo>
                  <a:pt x="0" y="0"/>
                </a:moveTo>
                <a:lnTo>
                  <a:pt x="1627730" y="0"/>
                </a:lnTo>
                <a:lnTo>
                  <a:pt x="1627730" y="2518731"/>
                </a:lnTo>
                <a:lnTo>
                  <a:pt x="0" y="251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17820" y="0"/>
            <a:ext cx="7315200" cy="2959608"/>
          </a:xfrm>
          <a:custGeom>
            <a:avLst/>
            <a:gdLst/>
            <a:ahLst/>
            <a:cxnLst/>
            <a:rect r="r" b="b" t="t" l="l"/>
            <a:pathLst>
              <a:path h="2959608" w="7315200">
                <a:moveTo>
                  <a:pt x="0" y="0"/>
                </a:moveTo>
                <a:lnTo>
                  <a:pt x="7315200" y="0"/>
                </a:lnTo>
                <a:lnTo>
                  <a:pt x="7315200" y="2959608"/>
                </a:lnTo>
                <a:lnTo>
                  <a:pt x="0" y="2959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1796" y="3213184"/>
            <a:ext cx="18206066" cy="2161970"/>
          </a:xfrm>
          <a:custGeom>
            <a:avLst/>
            <a:gdLst/>
            <a:ahLst/>
            <a:cxnLst/>
            <a:rect r="r" b="b" t="t" l="l"/>
            <a:pathLst>
              <a:path h="2161970" w="18206066">
                <a:moveTo>
                  <a:pt x="0" y="0"/>
                </a:moveTo>
                <a:lnTo>
                  <a:pt x="18206066" y="0"/>
                </a:lnTo>
                <a:lnTo>
                  <a:pt x="18206066" y="2161970"/>
                </a:lnTo>
                <a:lnTo>
                  <a:pt x="0" y="21619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page 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9822" y="6781172"/>
            <a:ext cx="691265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IP Address and port of the server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37619" y="7922553"/>
            <a:ext cx="10737056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Lan IP.. Note :Port 12345 if free all ports above 1024 are.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And below are require administrator privileges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842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126" y="3523523"/>
            <a:ext cx="15963325" cy="6558266"/>
          </a:xfrm>
          <a:custGeom>
            <a:avLst/>
            <a:gdLst/>
            <a:ahLst/>
            <a:cxnLst/>
            <a:rect r="r" b="b" t="t" l="l"/>
            <a:pathLst>
              <a:path h="6558266" w="15963325">
                <a:moveTo>
                  <a:pt x="0" y="0"/>
                </a:moveTo>
                <a:lnTo>
                  <a:pt x="15963325" y="0"/>
                </a:lnTo>
                <a:lnTo>
                  <a:pt x="15963325" y="6558266"/>
                </a:lnTo>
                <a:lnTo>
                  <a:pt x="0" y="655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97447"/>
            <a:ext cx="7049988" cy="6207775"/>
          </a:xfrm>
          <a:custGeom>
            <a:avLst/>
            <a:gdLst/>
            <a:ahLst/>
            <a:cxnLst/>
            <a:rect r="r" b="b" t="t" l="l"/>
            <a:pathLst>
              <a:path h="6207775" w="7049988">
                <a:moveTo>
                  <a:pt x="0" y="0"/>
                </a:moveTo>
                <a:lnTo>
                  <a:pt x="7049988" y="0"/>
                </a:lnTo>
                <a:lnTo>
                  <a:pt x="7049988" y="6207774"/>
                </a:lnTo>
                <a:lnTo>
                  <a:pt x="0" y="620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78688" y="3804383"/>
            <a:ext cx="10458313" cy="2263785"/>
          </a:xfrm>
          <a:custGeom>
            <a:avLst/>
            <a:gdLst/>
            <a:ahLst/>
            <a:cxnLst/>
            <a:rect r="r" b="b" t="t" l="l"/>
            <a:pathLst>
              <a:path h="2263785" w="10458313">
                <a:moveTo>
                  <a:pt x="0" y="0"/>
                </a:moveTo>
                <a:lnTo>
                  <a:pt x="10458313" y="0"/>
                </a:lnTo>
                <a:lnTo>
                  <a:pt x="10458313" y="2263785"/>
                </a:lnTo>
                <a:lnTo>
                  <a:pt x="0" y="2263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6140781">
            <a:off x="7654882" y="6458113"/>
            <a:ext cx="2240109" cy="3466320"/>
          </a:xfrm>
          <a:custGeom>
            <a:avLst/>
            <a:gdLst/>
            <a:ahLst/>
            <a:cxnLst/>
            <a:rect r="r" b="b" t="t" l="l"/>
            <a:pathLst>
              <a:path h="3466320" w="2240109">
                <a:moveTo>
                  <a:pt x="2240109" y="0"/>
                </a:moveTo>
                <a:lnTo>
                  <a:pt x="0" y="0"/>
                </a:lnTo>
                <a:lnTo>
                  <a:pt x="0" y="3466320"/>
                </a:lnTo>
                <a:lnTo>
                  <a:pt x="2240109" y="3466320"/>
                </a:lnTo>
                <a:lnTo>
                  <a:pt x="22401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609" y="634463"/>
            <a:ext cx="7315200" cy="1770888"/>
          </a:xfrm>
          <a:custGeom>
            <a:avLst/>
            <a:gdLst/>
            <a:ahLst/>
            <a:cxnLst/>
            <a:rect r="r" b="b" t="t" l="l"/>
            <a:pathLst>
              <a:path h="1770888" w="7315200">
                <a:moveTo>
                  <a:pt x="0" y="0"/>
                </a:moveTo>
                <a:lnTo>
                  <a:pt x="7315200" y="0"/>
                </a:lnTo>
                <a:lnTo>
                  <a:pt x="7315200" y="1770888"/>
                </a:lnTo>
                <a:lnTo>
                  <a:pt x="0" y="1770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07505" y="370332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1467" y="3552098"/>
            <a:ext cx="6151483" cy="288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User enter the content of the 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MESSAGE.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Then send it.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The broadcast function receive the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 MESSAGE.</a:t>
            </a:r>
          </a:p>
          <a:p>
            <a:pPr algn="ctr">
              <a:lnSpc>
                <a:spcPts val="3240"/>
              </a:lnSpc>
            </a:pPr>
            <a:r>
              <a:rPr lang="en-US" sz="30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And then do what he do.</a:t>
            </a:r>
          </a:p>
          <a:p>
            <a:pPr algn="ctr">
              <a:lnSpc>
                <a:spcPts val="324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true" flipV="false" rot="7183738">
            <a:off x="7125617" y="1127644"/>
            <a:ext cx="2240109" cy="3466320"/>
          </a:xfrm>
          <a:custGeom>
            <a:avLst/>
            <a:gdLst/>
            <a:ahLst/>
            <a:cxnLst/>
            <a:rect r="r" b="b" t="t" l="l"/>
            <a:pathLst>
              <a:path h="3466320" w="2240109">
                <a:moveTo>
                  <a:pt x="2240109" y="0"/>
                </a:moveTo>
                <a:lnTo>
                  <a:pt x="0" y="0"/>
                </a:lnTo>
                <a:lnTo>
                  <a:pt x="0" y="3466321"/>
                </a:lnTo>
                <a:lnTo>
                  <a:pt x="2240109" y="3466321"/>
                </a:lnTo>
                <a:lnTo>
                  <a:pt x="22401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06147" y="1698279"/>
            <a:ext cx="6343947" cy="1591754"/>
          </a:xfrm>
          <a:custGeom>
            <a:avLst/>
            <a:gdLst/>
            <a:ahLst/>
            <a:cxnLst/>
            <a:rect r="r" b="b" t="t" l="l"/>
            <a:pathLst>
              <a:path h="1591754" w="6343947">
                <a:moveTo>
                  <a:pt x="0" y="0"/>
                </a:moveTo>
                <a:lnTo>
                  <a:pt x="6343947" y="0"/>
                </a:lnTo>
                <a:lnTo>
                  <a:pt x="6343947" y="1591754"/>
                </a:lnTo>
                <a:lnTo>
                  <a:pt x="0" y="15917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80751" y="7431386"/>
            <a:ext cx="4397455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sending the message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707505" y="6984503"/>
            <a:ext cx="6343947" cy="1591754"/>
          </a:xfrm>
          <a:custGeom>
            <a:avLst/>
            <a:gdLst/>
            <a:ahLst/>
            <a:cxnLst/>
            <a:rect r="r" b="b" t="t" l="l"/>
            <a:pathLst>
              <a:path h="1591754" w="6343947">
                <a:moveTo>
                  <a:pt x="0" y="0"/>
                </a:moveTo>
                <a:lnTo>
                  <a:pt x="6343946" y="0"/>
                </a:lnTo>
                <a:lnTo>
                  <a:pt x="6343946" y="1591753"/>
                </a:lnTo>
                <a:lnTo>
                  <a:pt x="0" y="15917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81853" y="9511608"/>
            <a:ext cx="2324294" cy="29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  <a:spcBef>
                <a:spcPct val="0"/>
              </a:spcBef>
            </a:pPr>
            <a:r>
              <a:rPr lang="en-US" sz="2075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page 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82595" y="2267461"/>
            <a:ext cx="4591050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3500">
                <a:solidFill>
                  <a:srgbClr val="EBFFFF"/>
                </a:solidFill>
                <a:latin typeface="Gruppo"/>
                <a:ea typeface="Gruppo"/>
                <a:cs typeface="Gruppo"/>
                <a:sym typeface="Gruppo"/>
              </a:rPr>
              <a:t>receiving the message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DAGZk6cs_eA</dc:identifier>
  <dcterms:modified xsi:type="dcterms:W3CDTF">2011-08-01T06:04:30Z</dcterms:modified>
  <cp:revision>1</cp:revision>
  <dc:title>NETWORK</dc:title>
</cp:coreProperties>
</file>